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23"/>
  </p:notesMasterIdLst>
  <p:sldIdLst>
    <p:sldId id="278" r:id="rId5"/>
    <p:sldId id="279" r:id="rId6"/>
    <p:sldId id="280" r:id="rId7"/>
    <p:sldId id="281" r:id="rId8"/>
    <p:sldId id="284" r:id="rId9"/>
    <p:sldId id="282" r:id="rId10"/>
    <p:sldId id="292" r:id="rId11"/>
    <p:sldId id="285" r:id="rId12"/>
    <p:sldId id="289" r:id="rId13"/>
    <p:sldId id="290" r:id="rId14"/>
    <p:sldId id="287" r:id="rId15"/>
    <p:sldId id="294" r:id="rId16"/>
    <p:sldId id="299" r:id="rId17"/>
    <p:sldId id="296" r:id="rId18"/>
    <p:sldId id="298" r:id="rId19"/>
    <p:sldId id="300" r:id="rId20"/>
    <p:sldId id="293" r:id="rId21"/>
    <p:sldId id="295" r:id="rId22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593"/>
    <a:srgbClr val="DF8C8C"/>
    <a:srgbClr val="202C8F"/>
    <a:srgbClr val="FDFBF6"/>
    <a:srgbClr val="AAC4E9"/>
    <a:srgbClr val="F5CDCE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240555-4189-4B7A-82DC-0D788BB6A2B2}" v="41" dt="2024-01-25T18:31:56.688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9" autoAdjust="0"/>
  </p:normalViewPr>
  <p:slideViewPr>
    <p:cSldViewPr snapToGrid="0" snapToObjects="1">
      <p:cViewPr varScale="1">
        <p:scale>
          <a:sx n="40" d="100"/>
          <a:sy n="40" d="100"/>
        </p:scale>
        <p:origin x="44" y="688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esher-Sanderson, Molly E." userId="bec6ee7d-661f-4965-ad5e-8c8dfbe73151" providerId="ADAL" clId="{1A240555-4189-4B7A-82DC-0D788BB6A2B2}"/>
    <pc:docChg chg="undo redo custSel addSld delSld modSld sldOrd">
      <pc:chgData name="Flesher-Sanderson, Molly E." userId="bec6ee7d-661f-4965-ad5e-8c8dfbe73151" providerId="ADAL" clId="{1A240555-4189-4B7A-82DC-0D788BB6A2B2}" dt="2024-01-25T18:32:06.523" v="2942" actId="1076"/>
      <pc:docMkLst>
        <pc:docMk/>
      </pc:docMkLst>
      <pc:sldChg chg="addSp delSp modSp mod">
        <pc:chgData name="Flesher-Sanderson, Molly E." userId="bec6ee7d-661f-4965-ad5e-8c8dfbe73151" providerId="ADAL" clId="{1A240555-4189-4B7A-82DC-0D788BB6A2B2}" dt="2024-01-12T18:51:41.991" v="2115" actId="20577"/>
        <pc:sldMkLst>
          <pc:docMk/>
          <pc:sldMk cId="2131568492" sldId="278"/>
        </pc:sldMkLst>
        <pc:spChg chg="mod">
          <ac:chgData name="Flesher-Sanderson, Molly E." userId="bec6ee7d-661f-4965-ad5e-8c8dfbe73151" providerId="ADAL" clId="{1A240555-4189-4B7A-82DC-0D788BB6A2B2}" dt="2024-01-12T18:51:41.991" v="2115" actId="20577"/>
          <ac:spMkLst>
            <pc:docMk/>
            <pc:sldMk cId="2131568492" sldId="278"/>
            <ac:spMk id="2" creationId="{516860D9-9D47-C0BB-B2B4-4B6F2B36CFCC}"/>
          </ac:spMkLst>
        </pc:spChg>
        <pc:spChg chg="mod">
          <ac:chgData name="Flesher-Sanderson, Molly E." userId="bec6ee7d-661f-4965-ad5e-8c8dfbe73151" providerId="ADAL" clId="{1A240555-4189-4B7A-82DC-0D788BB6A2B2}" dt="2024-01-11T17:14:52.103" v="101" actId="1076"/>
          <ac:spMkLst>
            <pc:docMk/>
            <pc:sldMk cId="2131568492" sldId="278"/>
            <ac:spMk id="3" creationId="{86C1060B-300F-3CE3-E5AA-D8E29791C960}"/>
          </ac:spMkLst>
        </pc:spChg>
        <pc:spChg chg="add del">
          <ac:chgData name="Flesher-Sanderson, Molly E." userId="bec6ee7d-661f-4965-ad5e-8c8dfbe73151" providerId="ADAL" clId="{1A240555-4189-4B7A-82DC-0D788BB6A2B2}" dt="2024-01-11T17:12:36.993" v="48" actId="22"/>
          <ac:spMkLst>
            <pc:docMk/>
            <pc:sldMk cId="2131568492" sldId="278"/>
            <ac:spMk id="16" creationId="{6A7399BD-A9C3-1D45-57CB-8910BC950E91}"/>
          </ac:spMkLst>
        </pc:spChg>
        <pc:spChg chg="add mod">
          <ac:chgData name="Flesher-Sanderson, Molly E." userId="bec6ee7d-661f-4965-ad5e-8c8dfbe73151" providerId="ADAL" clId="{1A240555-4189-4B7A-82DC-0D788BB6A2B2}" dt="2024-01-11T17:14:45.992" v="99" actId="1076"/>
          <ac:spMkLst>
            <pc:docMk/>
            <pc:sldMk cId="2131568492" sldId="278"/>
            <ac:spMk id="17" creationId="{4FC9E646-5A4C-D9AB-5BDE-ACD42356CEF9}"/>
          </ac:spMkLst>
        </pc:spChg>
        <pc:picChg chg="add mod">
          <ac:chgData name="Flesher-Sanderson, Molly E." userId="bec6ee7d-661f-4965-ad5e-8c8dfbe73151" providerId="ADAL" clId="{1A240555-4189-4B7A-82DC-0D788BB6A2B2}" dt="2024-01-11T20:45:00.036" v="1542" actId="1076"/>
          <ac:picMkLst>
            <pc:docMk/>
            <pc:sldMk cId="2131568492" sldId="278"/>
            <ac:picMk id="26" creationId="{A8FD2288-2D8E-59B9-C777-47ED131DCA40}"/>
          </ac:picMkLst>
        </pc:picChg>
        <pc:picChg chg="del">
          <ac:chgData name="Flesher-Sanderson, Molly E." userId="bec6ee7d-661f-4965-ad5e-8c8dfbe73151" providerId="ADAL" clId="{1A240555-4189-4B7A-82DC-0D788BB6A2B2}" dt="2024-01-11T17:11:34.977" v="32" actId="478"/>
          <ac:picMkLst>
            <pc:docMk/>
            <pc:sldMk cId="2131568492" sldId="278"/>
            <ac:picMk id="1026" creationId="{CF7A35A1-1502-BDF4-38B5-90261B326799}"/>
          </ac:picMkLst>
        </pc:picChg>
        <pc:cxnChg chg="add del mod">
          <ac:chgData name="Flesher-Sanderson, Molly E." userId="bec6ee7d-661f-4965-ad5e-8c8dfbe73151" providerId="ADAL" clId="{1A240555-4189-4B7A-82DC-0D788BB6A2B2}" dt="2024-01-11T17:14:45.992" v="99" actId="1076"/>
          <ac:cxnSpMkLst>
            <pc:docMk/>
            <pc:sldMk cId="2131568492" sldId="278"/>
            <ac:cxnSpMk id="5" creationId="{3EAE1B7D-4DFF-68A6-2B2F-DF0BF859FDBA}"/>
          </ac:cxnSpMkLst>
        </pc:cxnChg>
        <pc:cxnChg chg="add mod">
          <ac:chgData name="Flesher-Sanderson, Molly E." userId="bec6ee7d-661f-4965-ad5e-8c8dfbe73151" providerId="ADAL" clId="{1A240555-4189-4B7A-82DC-0D788BB6A2B2}" dt="2024-01-11T17:14:45.992" v="99" actId="1076"/>
          <ac:cxnSpMkLst>
            <pc:docMk/>
            <pc:sldMk cId="2131568492" sldId="278"/>
            <ac:cxnSpMk id="12" creationId="{39C06039-F55B-2F1F-03E2-3E406CF2795D}"/>
          </ac:cxnSpMkLst>
        </pc:cxnChg>
      </pc:sldChg>
      <pc:sldChg chg="modSp mod">
        <pc:chgData name="Flesher-Sanderson, Molly E." userId="bec6ee7d-661f-4965-ad5e-8c8dfbe73151" providerId="ADAL" clId="{1A240555-4189-4B7A-82DC-0D788BB6A2B2}" dt="2024-01-12T13:56:01.503" v="1713" actId="20577"/>
        <pc:sldMkLst>
          <pc:docMk/>
          <pc:sldMk cId="3855531800" sldId="279"/>
        </pc:sldMkLst>
        <pc:spChg chg="mod">
          <ac:chgData name="Flesher-Sanderson, Molly E." userId="bec6ee7d-661f-4965-ad5e-8c8dfbe73151" providerId="ADAL" clId="{1A240555-4189-4B7A-82DC-0D788BB6A2B2}" dt="2024-01-11T17:18:51.687" v="106" actId="1076"/>
          <ac:spMkLst>
            <pc:docMk/>
            <pc:sldMk cId="3855531800" sldId="279"/>
            <ac:spMk id="2" creationId="{85C565E9-D88A-55D3-9D42-BD1C24B6DE9F}"/>
          </ac:spMkLst>
        </pc:spChg>
        <pc:spChg chg="mod">
          <ac:chgData name="Flesher-Sanderson, Molly E." userId="bec6ee7d-661f-4965-ad5e-8c8dfbe73151" providerId="ADAL" clId="{1A240555-4189-4B7A-82DC-0D788BB6A2B2}" dt="2024-01-12T13:56:01.503" v="1713" actId="20577"/>
          <ac:spMkLst>
            <pc:docMk/>
            <pc:sldMk cId="3855531800" sldId="279"/>
            <ac:spMk id="3" creationId="{4D1F66E5-D2D7-172B-46BA-FEBFE092CC7F}"/>
          </ac:spMkLst>
        </pc:spChg>
      </pc:sldChg>
      <pc:sldChg chg="ord">
        <pc:chgData name="Flesher-Sanderson, Molly E." userId="bec6ee7d-661f-4965-ad5e-8c8dfbe73151" providerId="ADAL" clId="{1A240555-4189-4B7A-82DC-0D788BB6A2B2}" dt="2024-01-11T17:19:15.220" v="108"/>
        <pc:sldMkLst>
          <pc:docMk/>
          <pc:sldMk cId="2011930182" sldId="285"/>
        </pc:sldMkLst>
      </pc:sldChg>
      <pc:sldChg chg="addSp delSp modSp mod ord">
        <pc:chgData name="Flesher-Sanderson, Molly E." userId="bec6ee7d-661f-4965-ad5e-8c8dfbe73151" providerId="ADAL" clId="{1A240555-4189-4B7A-82DC-0D788BB6A2B2}" dt="2024-01-25T18:18:53.695" v="2189" actId="1076"/>
        <pc:sldMkLst>
          <pc:docMk/>
          <pc:sldMk cId="2452269796" sldId="287"/>
        </pc:sldMkLst>
        <pc:spChg chg="add mod">
          <ac:chgData name="Flesher-Sanderson, Molly E." userId="bec6ee7d-661f-4965-ad5e-8c8dfbe73151" providerId="ADAL" clId="{1A240555-4189-4B7A-82DC-0D788BB6A2B2}" dt="2024-01-25T18:18:16.420" v="2186" actId="1076"/>
          <ac:spMkLst>
            <pc:docMk/>
            <pc:sldMk cId="2452269796" sldId="287"/>
            <ac:spMk id="2" creationId="{FB08FBAD-486C-436C-D347-6494DA570E74}"/>
          </ac:spMkLst>
        </pc:spChg>
        <pc:spChg chg="add mod">
          <ac:chgData name="Flesher-Sanderson, Molly E." userId="bec6ee7d-661f-4965-ad5e-8c8dfbe73151" providerId="ADAL" clId="{1A240555-4189-4B7A-82DC-0D788BB6A2B2}" dt="2024-01-25T18:18:53.695" v="2189" actId="1076"/>
          <ac:spMkLst>
            <pc:docMk/>
            <pc:sldMk cId="2452269796" sldId="287"/>
            <ac:spMk id="3" creationId="{ED0BF89C-2B42-BEEC-DC7D-3E300520E942}"/>
          </ac:spMkLst>
        </pc:spChg>
        <pc:spChg chg="mod">
          <ac:chgData name="Flesher-Sanderson, Molly E." userId="bec6ee7d-661f-4965-ad5e-8c8dfbe73151" providerId="ADAL" clId="{1A240555-4189-4B7A-82DC-0D788BB6A2B2}" dt="2024-01-11T17:37:27.384" v="1201" actId="1076"/>
          <ac:spMkLst>
            <pc:docMk/>
            <pc:sldMk cId="2452269796" sldId="287"/>
            <ac:spMk id="4" creationId="{77C09F16-6D23-666F-6800-8FC697831948}"/>
          </ac:spMkLst>
        </pc:spChg>
        <pc:spChg chg="del mod">
          <ac:chgData name="Flesher-Sanderson, Molly E." userId="bec6ee7d-661f-4965-ad5e-8c8dfbe73151" providerId="ADAL" clId="{1A240555-4189-4B7A-82DC-0D788BB6A2B2}" dt="2024-01-11T17:32:09.345" v="1058" actId="21"/>
          <ac:spMkLst>
            <pc:docMk/>
            <pc:sldMk cId="2452269796" sldId="287"/>
            <ac:spMk id="59" creationId="{4FB43F30-A541-E613-D011-8A7D89A41A47}"/>
          </ac:spMkLst>
        </pc:spChg>
        <pc:spChg chg="add del">
          <ac:chgData name="Flesher-Sanderson, Molly E." userId="bec6ee7d-661f-4965-ad5e-8c8dfbe73151" providerId="ADAL" clId="{1A240555-4189-4B7A-82DC-0D788BB6A2B2}" dt="2024-01-11T17:31:54.312" v="1052" actId="22"/>
          <ac:spMkLst>
            <pc:docMk/>
            <pc:sldMk cId="2452269796" sldId="287"/>
            <ac:spMk id="61" creationId="{920FD6FE-4E7E-7C2F-5DFF-0B391295E6CF}"/>
          </ac:spMkLst>
        </pc:spChg>
        <pc:spChg chg="add del">
          <ac:chgData name="Flesher-Sanderson, Molly E." userId="bec6ee7d-661f-4965-ad5e-8c8dfbe73151" providerId="ADAL" clId="{1A240555-4189-4B7A-82DC-0D788BB6A2B2}" dt="2024-01-11T17:31:59.627" v="1054" actId="22"/>
          <ac:spMkLst>
            <pc:docMk/>
            <pc:sldMk cId="2452269796" sldId="287"/>
            <ac:spMk id="63" creationId="{5C37F513-0A78-34E9-DE9F-C77D39767202}"/>
          </ac:spMkLst>
        </pc:spChg>
        <pc:graphicFrameChg chg="add mod modGraphic">
          <ac:chgData name="Flesher-Sanderson, Molly E." userId="bec6ee7d-661f-4965-ad5e-8c8dfbe73151" providerId="ADAL" clId="{1A240555-4189-4B7A-82DC-0D788BB6A2B2}" dt="2024-01-25T18:18:43.432" v="2187" actId="400"/>
          <ac:graphicFrameMkLst>
            <pc:docMk/>
            <pc:sldMk cId="2452269796" sldId="287"/>
            <ac:graphicFrameMk id="64" creationId="{8466FA99-D8AA-187E-083C-5720F42CF2BF}"/>
          </ac:graphicFrameMkLst>
        </pc:graphicFrameChg>
      </pc:sldChg>
      <pc:sldChg chg="del">
        <pc:chgData name="Flesher-Sanderson, Molly E." userId="bec6ee7d-661f-4965-ad5e-8c8dfbe73151" providerId="ADAL" clId="{1A240555-4189-4B7A-82DC-0D788BB6A2B2}" dt="2024-01-11T17:28:17.298" v="676" actId="2696"/>
        <pc:sldMkLst>
          <pc:docMk/>
          <pc:sldMk cId="1600494506" sldId="288"/>
        </pc:sldMkLst>
      </pc:sldChg>
      <pc:sldChg chg="ord">
        <pc:chgData name="Flesher-Sanderson, Molly E." userId="bec6ee7d-661f-4965-ad5e-8c8dfbe73151" providerId="ADAL" clId="{1A240555-4189-4B7A-82DC-0D788BB6A2B2}" dt="2024-01-11T17:19:15.220" v="108"/>
        <pc:sldMkLst>
          <pc:docMk/>
          <pc:sldMk cId="2502887943" sldId="289"/>
        </pc:sldMkLst>
      </pc:sldChg>
      <pc:sldChg chg="ord">
        <pc:chgData name="Flesher-Sanderson, Molly E." userId="bec6ee7d-661f-4965-ad5e-8c8dfbe73151" providerId="ADAL" clId="{1A240555-4189-4B7A-82DC-0D788BB6A2B2}" dt="2024-01-11T17:19:15.220" v="108"/>
        <pc:sldMkLst>
          <pc:docMk/>
          <pc:sldMk cId="3170280394" sldId="290"/>
        </pc:sldMkLst>
      </pc:sldChg>
      <pc:sldChg chg="del">
        <pc:chgData name="Flesher-Sanderson, Molly E." userId="bec6ee7d-661f-4965-ad5e-8c8dfbe73151" providerId="ADAL" clId="{1A240555-4189-4B7A-82DC-0D788BB6A2B2}" dt="2024-01-11T20:43:08.816" v="1518" actId="2696"/>
        <pc:sldMkLst>
          <pc:docMk/>
          <pc:sldMk cId="249904479" sldId="291"/>
        </pc:sldMkLst>
      </pc:sldChg>
      <pc:sldChg chg="addSp delSp modSp mod ord modNotesTx">
        <pc:chgData name="Flesher-Sanderson, Molly E." userId="bec6ee7d-661f-4965-ad5e-8c8dfbe73151" providerId="ADAL" clId="{1A240555-4189-4B7A-82DC-0D788BB6A2B2}" dt="2024-01-11T20:42:46.933" v="1517" actId="20577"/>
        <pc:sldMkLst>
          <pc:docMk/>
          <pc:sldMk cId="94818171" sldId="292"/>
        </pc:sldMkLst>
        <pc:spChg chg="mod">
          <ac:chgData name="Flesher-Sanderson, Molly E." userId="bec6ee7d-661f-4965-ad5e-8c8dfbe73151" providerId="ADAL" clId="{1A240555-4189-4B7A-82DC-0D788BB6A2B2}" dt="2024-01-11T20:42:46.933" v="1517" actId="20577"/>
          <ac:spMkLst>
            <pc:docMk/>
            <pc:sldMk cId="94818171" sldId="292"/>
            <ac:spMk id="2" creationId="{B83F7D2E-080D-DBDD-73C4-3C38A2B77908}"/>
          </ac:spMkLst>
        </pc:spChg>
        <pc:spChg chg="del mod">
          <ac:chgData name="Flesher-Sanderson, Molly E." userId="bec6ee7d-661f-4965-ad5e-8c8dfbe73151" providerId="ADAL" clId="{1A240555-4189-4B7A-82DC-0D788BB6A2B2}" dt="2024-01-11T17:29:29.634" v="689" actId="478"/>
          <ac:spMkLst>
            <pc:docMk/>
            <pc:sldMk cId="94818171" sldId="292"/>
            <ac:spMk id="3" creationId="{2BE8FDE3-DBA4-6A04-C75D-E56FE92EF368}"/>
          </ac:spMkLst>
        </pc:spChg>
        <pc:spChg chg="add del mod">
          <ac:chgData name="Flesher-Sanderson, Molly E." userId="bec6ee7d-661f-4965-ad5e-8c8dfbe73151" providerId="ADAL" clId="{1A240555-4189-4B7A-82DC-0D788BB6A2B2}" dt="2024-01-11T17:25:52.357" v="546" actId="478"/>
          <ac:spMkLst>
            <pc:docMk/>
            <pc:sldMk cId="94818171" sldId="292"/>
            <ac:spMk id="6" creationId="{E928C2DF-400D-8779-96B6-FBEA2B4DE9C8}"/>
          </ac:spMkLst>
        </pc:spChg>
        <pc:spChg chg="add del mod">
          <ac:chgData name="Flesher-Sanderson, Molly E." userId="bec6ee7d-661f-4965-ad5e-8c8dfbe73151" providerId="ADAL" clId="{1A240555-4189-4B7A-82DC-0D788BB6A2B2}" dt="2024-01-11T17:25:50.913" v="545" actId="478"/>
          <ac:spMkLst>
            <pc:docMk/>
            <pc:sldMk cId="94818171" sldId="292"/>
            <ac:spMk id="7" creationId="{607F2893-BC76-B270-DA6E-6604B45A7DD6}"/>
          </ac:spMkLst>
        </pc:spChg>
        <pc:spChg chg="add del mod">
          <ac:chgData name="Flesher-Sanderson, Molly E." userId="bec6ee7d-661f-4965-ad5e-8c8dfbe73151" providerId="ADAL" clId="{1A240555-4189-4B7A-82DC-0D788BB6A2B2}" dt="2024-01-11T17:31:07.639" v="1040" actId="478"/>
          <ac:spMkLst>
            <pc:docMk/>
            <pc:sldMk cId="94818171" sldId="292"/>
            <ac:spMk id="8" creationId="{7E4F6FB8-B963-292A-A6D5-5E3E0DC38044}"/>
          </ac:spMkLst>
        </pc:spChg>
        <pc:spChg chg="add del mod">
          <ac:chgData name="Flesher-Sanderson, Molly E." userId="bec6ee7d-661f-4965-ad5e-8c8dfbe73151" providerId="ADAL" clId="{1A240555-4189-4B7A-82DC-0D788BB6A2B2}" dt="2024-01-11T17:29:32.150" v="690" actId="478"/>
          <ac:spMkLst>
            <pc:docMk/>
            <pc:sldMk cId="94818171" sldId="292"/>
            <ac:spMk id="11" creationId="{ACD4708D-2653-A66F-DED4-EA14BDEDA64C}"/>
          </ac:spMkLst>
        </pc:spChg>
        <pc:spChg chg="add mod">
          <ac:chgData name="Flesher-Sanderson, Molly E." userId="bec6ee7d-661f-4965-ad5e-8c8dfbe73151" providerId="ADAL" clId="{1A240555-4189-4B7A-82DC-0D788BB6A2B2}" dt="2024-01-11T17:33:09.894" v="1111" actId="1076"/>
          <ac:spMkLst>
            <pc:docMk/>
            <pc:sldMk cId="94818171" sldId="292"/>
            <ac:spMk id="12" creationId="{24CC2B03-3009-6904-83C2-6541BB1F3E0F}"/>
          </ac:spMkLst>
        </pc:spChg>
        <pc:graphicFrameChg chg="add del mod modGraphic">
          <ac:chgData name="Flesher-Sanderson, Molly E." userId="bec6ee7d-661f-4965-ad5e-8c8dfbe73151" providerId="ADAL" clId="{1A240555-4189-4B7A-82DC-0D788BB6A2B2}" dt="2024-01-11T17:32:03.758" v="1056" actId="21"/>
          <ac:graphicFrameMkLst>
            <pc:docMk/>
            <pc:sldMk cId="94818171" sldId="292"/>
            <ac:graphicFrameMk id="9" creationId="{AC30B11B-0AFC-D1BE-3516-AFC54124AA1E}"/>
          </ac:graphicFrameMkLst>
        </pc:graphicFrameChg>
      </pc:sldChg>
      <pc:sldChg chg="addSp delSp modSp mod ord modClrScheme chgLayout">
        <pc:chgData name="Flesher-Sanderson, Molly E." userId="bec6ee7d-661f-4965-ad5e-8c8dfbe73151" providerId="ADAL" clId="{1A240555-4189-4B7A-82DC-0D788BB6A2B2}" dt="2024-01-11T20:50:17.405" v="1685" actId="1076"/>
        <pc:sldMkLst>
          <pc:docMk/>
          <pc:sldMk cId="1003962426" sldId="293"/>
        </pc:sldMkLst>
        <pc:spChg chg="mod">
          <ac:chgData name="Flesher-Sanderson, Molly E." userId="bec6ee7d-661f-4965-ad5e-8c8dfbe73151" providerId="ADAL" clId="{1A240555-4189-4B7A-82DC-0D788BB6A2B2}" dt="2024-01-11T20:47:21.280" v="1554" actId="26606"/>
          <ac:spMkLst>
            <pc:docMk/>
            <pc:sldMk cId="1003962426" sldId="293"/>
            <ac:spMk id="2" creationId="{800AB426-5B7C-607E-D413-5D2C9495CC0A}"/>
          </ac:spMkLst>
        </pc:spChg>
        <pc:spChg chg="del mod">
          <ac:chgData name="Flesher-Sanderson, Molly E." userId="bec6ee7d-661f-4965-ad5e-8c8dfbe73151" providerId="ADAL" clId="{1A240555-4189-4B7A-82DC-0D788BB6A2B2}" dt="2024-01-11T17:34:59.598" v="1152" actId="21"/>
          <ac:spMkLst>
            <pc:docMk/>
            <pc:sldMk cId="1003962426" sldId="293"/>
            <ac:spMk id="3" creationId="{B787DFD8-D262-D485-B1F2-817C5A0928C5}"/>
          </ac:spMkLst>
        </pc:spChg>
        <pc:spChg chg="add del mod">
          <ac:chgData name="Flesher-Sanderson, Molly E." userId="bec6ee7d-661f-4965-ad5e-8c8dfbe73151" providerId="ADAL" clId="{1A240555-4189-4B7A-82DC-0D788BB6A2B2}" dt="2024-01-11T20:43:14.614" v="1519" actId="478"/>
          <ac:spMkLst>
            <pc:docMk/>
            <pc:sldMk cId="1003962426" sldId="293"/>
            <ac:spMk id="5" creationId="{4235E1D8-2FE9-2150-8F4C-62C8535C5EC8}"/>
          </ac:spMkLst>
        </pc:spChg>
        <pc:spChg chg="add del mod">
          <ac:chgData name="Flesher-Sanderson, Molly E." userId="bec6ee7d-661f-4965-ad5e-8c8dfbe73151" providerId="ADAL" clId="{1A240555-4189-4B7A-82DC-0D788BB6A2B2}" dt="2024-01-11T20:47:21.280" v="1554" actId="26606"/>
          <ac:spMkLst>
            <pc:docMk/>
            <pc:sldMk cId="1003962426" sldId="293"/>
            <ac:spMk id="12" creationId="{C792EA01-4A29-2E2E-5776-DB6621658D15}"/>
          </ac:spMkLst>
        </pc:spChg>
        <pc:spChg chg="add del mod">
          <ac:chgData name="Flesher-Sanderson, Molly E." userId="bec6ee7d-661f-4965-ad5e-8c8dfbe73151" providerId="ADAL" clId="{1A240555-4189-4B7A-82DC-0D788BB6A2B2}" dt="2024-01-11T20:47:21.280" v="1554" actId="26606"/>
          <ac:spMkLst>
            <pc:docMk/>
            <pc:sldMk cId="1003962426" sldId="293"/>
            <ac:spMk id="14" creationId="{044C85F2-9D7C-20B2-34E2-E61D83F64497}"/>
          </ac:spMkLst>
        </pc:spChg>
        <pc:picChg chg="add del mod">
          <ac:chgData name="Flesher-Sanderson, Molly E." userId="bec6ee7d-661f-4965-ad5e-8c8dfbe73151" providerId="ADAL" clId="{1A240555-4189-4B7A-82DC-0D788BB6A2B2}" dt="2024-01-11T20:45:19.548" v="1543" actId="478"/>
          <ac:picMkLst>
            <pc:docMk/>
            <pc:sldMk cId="1003962426" sldId="293"/>
            <ac:picMk id="6" creationId="{4105567C-8C8F-C979-C986-BA183EA736BF}"/>
          </ac:picMkLst>
        </pc:picChg>
        <pc:picChg chg="add del mod">
          <ac:chgData name="Flesher-Sanderson, Molly E." userId="bec6ee7d-661f-4965-ad5e-8c8dfbe73151" providerId="ADAL" clId="{1A240555-4189-4B7A-82DC-0D788BB6A2B2}" dt="2024-01-11T20:47:23.499" v="1555" actId="478"/>
          <ac:picMkLst>
            <pc:docMk/>
            <pc:sldMk cId="1003962426" sldId="293"/>
            <ac:picMk id="7" creationId="{BB9787E8-A416-BB06-6758-B64BB74AC98A}"/>
          </ac:picMkLst>
        </pc:picChg>
        <pc:picChg chg="add del mod">
          <ac:chgData name="Flesher-Sanderson, Molly E." userId="bec6ee7d-661f-4965-ad5e-8c8dfbe73151" providerId="ADAL" clId="{1A240555-4189-4B7A-82DC-0D788BB6A2B2}" dt="2024-01-11T20:50:01.547" v="1681" actId="478"/>
          <ac:picMkLst>
            <pc:docMk/>
            <pc:sldMk cId="1003962426" sldId="293"/>
            <ac:picMk id="8" creationId="{E1238886-BEED-269C-70A5-D2F9B029442A}"/>
          </ac:picMkLst>
        </pc:picChg>
        <pc:picChg chg="add mod">
          <ac:chgData name="Flesher-Sanderson, Molly E." userId="bec6ee7d-661f-4965-ad5e-8c8dfbe73151" providerId="ADAL" clId="{1A240555-4189-4B7A-82DC-0D788BB6A2B2}" dt="2024-01-11T20:50:17.405" v="1685" actId="1076"/>
          <ac:picMkLst>
            <pc:docMk/>
            <pc:sldMk cId="1003962426" sldId="293"/>
            <ac:picMk id="9" creationId="{58DFA1DB-FD60-8738-8944-CAFDD1354D51}"/>
          </ac:picMkLst>
        </pc:picChg>
      </pc:sldChg>
      <pc:sldChg chg="addSp delSp modSp add mod ord">
        <pc:chgData name="Flesher-Sanderson, Molly E." userId="bec6ee7d-661f-4965-ad5e-8c8dfbe73151" providerId="ADAL" clId="{1A240555-4189-4B7A-82DC-0D788BB6A2B2}" dt="2024-01-25T18:19:32.248" v="2192" actId="1076"/>
        <pc:sldMkLst>
          <pc:docMk/>
          <pc:sldMk cId="653259910" sldId="294"/>
        </pc:sldMkLst>
        <pc:spChg chg="add mod">
          <ac:chgData name="Flesher-Sanderson, Molly E." userId="bec6ee7d-661f-4965-ad5e-8c8dfbe73151" providerId="ADAL" clId="{1A240555-4189-4B7A-82DC-0D788BB6A2B2}" dt="2024-01-25T18:19:32.248" v="2192" actId="1076"/>
          <ac:spMkLst>
            <pc:docMk/>
            <pc:sldMk cId="653259910" sldId="294"/>
            <ac:spMk id="2" creationId="{9F9F46D9-2FD2-B9C9-C915-B914D9BE6906}"/>
          </ac:spMkLst>
        </pc:spChg>
        <pc:spChg chg="add del mod">
          <ac:chgData name="Flesher-Sanderson, Molly E." userId="bec6ee7d-661f-4965-ad5e-8c8dfbe73151" providerId="ADAL" clId="{1A240555-4189-4B7A-82DC-0D788BB6A2B2}" dt="2024-01-11T17:37:00.424" v="1197" actId="478"/>
          <ac:spMkLst>
            <pc:docMk/>
            <pc:sldMk cId="653259910" sldId="294"/>
            <ac:spMk id="2" creationId="{A4CDF832-06ED-7562-38B5-9621E2DD8FCD}"/>
          </ac:spMkLst>
        </pc:spChg>
        <pc:spChg chg="mod">
          <ac:chgData name="Flesher-Sanderson, Molly E." userId="bec6ee7d-661f-4965-ad5e-8c8dfbe73151" providerId="ADAL" clId="{1A240555-4189-4B7A-82DC-0D788BB6A2B2}" dt="2024-01-11T17:42:23.872" v="1475" actId="1076"/>
          <ac:spMkLst>
            <pc:docMk/>
            <pc:sldMk cId="653259910" sldId="294"/>
            <ac:spMk id="4" creationId="{77C09F16-6D23-666F-6800-8FC697831948}"/>
          </ac:spMkLst>
        </pc:spChg>
        <pc:graphicFrameChg chg="add mod modGraphic">
          <ac:chgData name="Flesher-Sanderson, Molly E." userId="bec6ee7d-661f-4965-ad5e-8c8dfbe73151" providerId="ADAL" clId="{1A240555-4189-4B7A-82DC-0D788BB6A2B2}" dt="2024-01-25T18:19:16.117" v="2190" actId="400"/>
          <ac:graphicFrameMkLst>
            <pc:docMk/>
            <pc:sldMk cId="653259910" sldId="294"/>
            <ac:graphicFrameMk id="3" creationId="{A93A8FB4-AD72-8077-FE5C-8B4841FACDE4}"/>
          </ac:graphicFrameMkLst>
        </pc:graphicFrameChg>
        <pc:graphicFrameChg chg="del">
          <ac:chgData name="Flesher-Sanderson, Molly E." userId="bec6ee7d-661f-4965-ad5e-8c8dfbe73151" providerId="ADAL" clId="{1A240555-4189-4B7A-82DC-0D788BB6A2B2}" dt="2024-01-11T17:35:15.697" v="1154" actId="478"/>
          <ac:graphicFrameMkLst>
            <pc:docMk/>
            <pc:sldMk cId="653259910" sldId="294"/>
            <ac:graphicFrameMk id="64" creationId="{8466FA99-D8AA-187E-083C-5720F42CF2BF}"/>
          </ac:graphicFrameMkLst>
        </pc:graphicFrameChg>
      </pc:sldChg>
      <pc:sldChg chg="new del">
        <pc:chgData name="Flesher-Sanderson, Molly E." userId="bec6ee7d-661f-4965-ad5e-8c8dfbe73151" providerId="ADAL" clId="{1A240555-4189-4B7A-82DC-0D788BB6A2B2}" dt="2024-01-11T20:45:58.113" v="1550" actId="2696"/>
        <pc:sldMkLst>
          <pc:docMk/>
          <pc:sldMk cId="548385889" sldId="295"/>
        </pc:sldMkLst>
      </pc:sldChg>
      <pc:sldChg chg="addSp delSp modSp new mod">
        <pc:chgData name="Flesher-Sanderson, Molly E." userId="bec6ee7d-661f-4965-ad5e-8c8dfbe73151" providerId="ADAL" clId="{1A240555-4189-4B7A-82DC-0D788BB6A2B2}" dt="2024-01-11T20:49:57.659" v="1680" actId="1076"/>
        <pc:sldMkLst>
          <pc:docMk/>
          <pc:sldMk cId="4024772721" sldId="295"/>
        </pc:sldMkLst>
        <pc:spChg chg="del mod">
          <ac:chgData name="Flesher-Sanderson, Molly E." userId="bec6ee7d-661f-4965-ad5e-8c8dfbe73151" providerId="ADAL" clId="{1A240555-4189-4B7A-82DC-0D788BB6A2B2}" dt="2024-01-11T20:48:14.757" v="1567" actId="478"/>
          <ac:spMkLst>
            <pc:docMk/>
            <pc:sldMk cId="4024772721" sldId="295"/>
            <ac:spMk id="2" creationId="{6B7CAE0C-7262-DB57-C93E-C773EC86E5C9}"/>
          </ac:spMkLst>
        </pc:spChg>
        <pc:spChg chg="mod">
          <ac:chgData name="Flesher-Sanderson, Molly E." userId="bec6ee7d-661f-4965-ad5e-8c8dfbe73151" providerId="ADAL" clId="{1A240555-4189-4B7A-82DC-0D788BB6A2B2}" dt="2024-01-11T20:49:50.459" v="1679" actId="1076"/>
          <ac:spMkLst>
            <pc:docMk/>
            <pc:sldMk cId="4024772721" sldId="295"/>
            <ac:spMk id="3" creationId="{E7052171-BE65-C78A-7093-86C3C5B1AFF9}"/>
          </ac:spMkLst>
        </pc:spChg>
        <pc:picChg chg="add mod">
          <ac:chgData name="Flesher-Sanderson, Molly E." userId="bec6ee7d-661f-4965-ad5e-8c8dfbe73151" providerId="ADAL" clId="{1A240555-4189-4B7A-82DC-0D788BB6A2B2}" dt="2024-01-11T20:49:57.659" v="1680" actId="1076"/>
          <ac:picMkLst>
            <pc:docMk/>
            <pc:sldMk cId="4024772721" sldId="295"/>
            <ac:picMk id="4" creationId="{4A1C6E1D-DEC5-5D9A-B256-3F9E3ACE7926}"/>
          </ac:picMkLst>
        </pc:picChg>
      </pc:sldChg>
      <pc:sldChg chg="modSp new mod">
        <pc:chgData name="Flesher-Sanderson, Molly E." userId="bec6ee7d-661f-4965-ad5e-8c8dfbe73151" providerId="ADAL" clId="{1A240555-4189-4B7A-82DC-0D788BB6A2B2}" dt="2024-01-25T18:24:33.001" v="2769" actId="20577"/>
        <pc:sldMkLst>
          <pc:docMk/>
          <pc:sldMk cId="1959742340" sldId="296"/>
        </pc:sldMkLst>
        <pc:spChg chg="mod">
          <ac:chgData name="Flesher-Sanderson, Molly E." userId="bec6ee7d-661f-4965-ad5e-8c8dfbe73151" providerId="ADAL" clId="{1A240555-4189-4B7A-82DC-0D788BB6A2B2}" dt="2024-01-12T14:01:00.977" v="2109" actId="1076"/>
          <ac:spMkLst>
            <pc:docMk/>
            <pc:sldMk cId="1959742340" sldId="296"/>
            <ac:spMk id="2" creationId="{FFB6BBDB-41E5-164D-0BC2-EC68ECCFE09F}"/>
          </ac:spMkLst>
        </pc:spChg>
        <pc:spChg chg="mod">
          <ac:chgData name="Flesher-Sanderson, Molly E." userId="bec6ee7d-661f-4965-ad5e-8c8dfbe73151" providerId="ADAL" clId="{1A240555-4189-4B7A-82DC-0D788BB6A2B2}" dt="2024-01-25T18:24:33.001" v="2769" actId="20577"/>
          <ac:spMkLst>
            <pc:docMk/>
            <pc:sldMk cId="1959742340" sldId="296"/>
            <ac:spMk id="3" creationId="{C268C0E7-0E37-FE30-B561-7A77F90BB0D5}"/>
          </ac:spMkLst>
        </pc:spChg>
      </pc:sldChg>
      <pc:sldChg chg="new del">
        <pc:chgData name="Flesher-Sanderson, Molly E." userId="bec6ee7d-661f-4965-ad5e-8c8dfbe73151" providerId="ADAL" clId="{1A240555-4189-4B7A-82DC-0D788BB6A2B2}" dt="2024-01-12T13:56:33.063" v="1715" actId="680"/>
        <pc:sldMkLst>
          <pc:docMk/>
          <pc:sldMk cId="2344318464" sldId="296"/>
        </pc:sldMkLst>
      </pc:sldChg>
      <pc:sldChg chg="new del">
        <pc:chgData name="Flesher-Sanderson, Molly E." userId="bec6ee7d-661f-4965-ad5e-8c8dfbe73151" providerId="ADAL" clId="{1A240555-4189-4B7A-82DC-0D788BB6A2B2}" dt="2024-01-19T14:12:37.639" v="2118" actId="2696"/>
        <pc:sldMkLst>
          <pc:docMk/>
          <pc:sldMk cId="462042044" sldId="297"/>
        </pc:sldMkLst>
      </pc:sldChg>
      <pc:sldChg chg="addSp delSp modSp new mod">
        <pc:chgData name="Flesher-Sanderson, Molly E." userId="bec6ee7d-661f-4965-ad5e-8c8dfbe73151" providerId="ADAL" clId="{1A240555-4189-4B7A-82DC-0D788BB6A2B2}" dt="2024-01-19T14:18:37.986" v="2159" actId="14100"/>
        <pc:sldMkLst>
          <pc:docMk/>
          <pc:sldMk cId="1632201393" sldId="298"/>
        </pc:sldMkLst>
        <pc:spChg chg="mod">
          <ac:chgData name="Flesher-Sanderson, Molly E." userId="bec6ee7d-661f-4965-ad5e-8c8dfbe73151" providerId="ADAL" clId="{1A240555-4189-4B7A-82DC-0D788BB6A2B2}" dt="2024-01-19T14:18:16.266" v="2154" actId="1076"/>
          <ac:spMkLst>
            <pc:docMk/>
            <pc:sldMk cId="1632201393" sldId="298"/>
            <ac:spMk id="2" creationId="{3DF1E2F1-B756-4A3D-BB40-AFDB69A58B14}"/>
          </ac:spMkLst>
        </pc:spChg>
        <pc:spChg chg="del">
          <ac:chgData name="Flesher-Sanderson, Molly E." userId="bec6ee7d-661f-4965-ad5e-8c8dfbe73151" providerId="ADAL" clId="{1A240555-4189-4B7A-82DC-0D788BB6A2B2}" dt="2024-01-19T14:18:28.734" v="2155" actId="22"/>
          <ac:spMkLst>
            <pc:docMk/>
            <pc:sldMk cId="1632201393" sldId="298"/>
            <ac:spMk id="3" creationId="{C67A0F40-EE0E-D8C2-0879-71CB804BE5BA}"/>
          </ac:spMkLst>
        </pc:spChg>
        <pc:spChg chg="del">
          <ac:chgData name="Flesher-Sanderson, Molly E." userId="bec6ee7d-661f-4965-ad5e-8c8dfbe73151" providerId="ADAL" clId="{1A240555-4189-4B7A-82DC-0D788BB6A2B2}" dt="2024-01-19T14:12:43.576" v="2119" actId="478"/>
          <ac:spMkLst>
            <pc:docMk/>
            <pc:sldMk cId="1632201393" sldId="298"/>
            <ac:spMk id="4" creationId="{AB02A304-E636-C5B6-CAAB-259B81E7BD29}"/>
          </ac:spMkLst>
        </pc:spChg>
        <pc:spChg chg="del">
          <ac:chgData name="Flesher-Sanderson, Molly E." userId="bec6ee7d-661f-4965-ad5e-8c8dfbe73151" providerId="ADAL" clId="{1A240555-4189-4B7A-82DC-0D788BB6A2B2}" dt="2024-01-19T14:12:46.859" v="2120" actId="478"/>
          <ac:spMkLst>
            <pc:docMk/>
            <pc:sldMk cId="1632201393" sldId="298"/>
            <ac:spMk id="5" creationId="{BB8532B0-D81D-7E4F-9A8D-A37E243A1120}"/>
          </ac:spMkLst>
        </pc:spChg>
        <pc:picChg chg="add mod ord">
          <ac:chgData name="Flesher-Sanderson, Molly E." userId="bec6ee7d-661f-4965-ad5e-8c8dfbe73151" providerId="ADAL" clId="{1A240555-4189-4B7A-82DC-0D788BB6A2B2}" dt="2024-01-19T14:18:37.986" v="2159" actId="14100"/>
          <ac:picMkLst>
            <pc:docMk/>
            <pc:sldMk cId="1632201393" sldId="298"/>
            <ac:picMk id="7" creationId="{2A15EC22-C3F4-AF6B-C7BC-0C5BF32F0B9A}"/>
          </ac:picMkLst>
        </pc:picChg>
      </pc:sldChg>
      <pc:sldChg chg="delSp modSp add mod">
        <pc:chgData name="Flesher-Sanderson, Molly E." userId="bec6ee7d-661f-4965-ad5e-8c8dfbe73151" providerId="ADAL" clId="{1A240555-4189-4B7A-82DC-0D788BB6A2B2}" dt="2024-01-25T18:23:59.408" v="2746" actId="12385"/>
        <pc:sldMkLst>
          <pc:docMk/>
          <pc:sldMk cId="2442825241" sldId="299"/>
        </pc:sldMkLst>
        <pc:spChg chg="del">
          <ac:chgData name="Flesher-Sanderson, Molly E." userId="bec6ee7d-661f-4965-ad5e-8c8dfbe73151" providerId="ADAL" clId="{1A240555-4189-4B7A-82DC-0D788BB6A2B2}" dt="2024-01-25T18:21:34.402" v="2311" actId="478"/>
          <ac:spMkLst>
            <pc:docMk/>
            <pc:sldMk cId="2442825241" sldId="299"/>
            <ac:spMk id="2" creationId="{9F9F46D9-2FD2-B9C9-C915-B914D9BE6906}"/>
          </ac:spMkLst>
        </pc:spChg>
        <pc:graphicFrameChg chg="mod modGraphic">
          <ac:chgData name="Flesher-Sanderson, Molly E." userId="bec6ee7d-661f-4965-ad5e-8c8dfbe73151" providerId="ADAL" clId="{1A240555-4189-4B7A-82DC-0D788BB6A2B2}" dt="2024-01-25T18:23:59.408" v="2746" actId="12385"/>
          <ac:graphicFrameMkLst>
            <pc:docMk/>
            <pc:sldMk cId="2442825241" sldId="299"/>
            <ac:graphicFrameMk id="3" creationId="{A93A8FB4-AD72-8077-FE5C-8B4841FACDE4}"/>
          </ac:graphicFrameMkLst>
        </pc:graphicFrameChg>
      </pc:sldChg>
      <pc:sldChg chg="modSp new mod">
        <pc:chgData name="Flesher-Sanderson, Molly E." userId="bec6ee7d-661f-4965-ad5e-8c8dfbe73151" providerId="ADAL" clId="{1A240555-4189-4B7A-82DC-0D788BB6A2B2}" dt="2024-01-25T18:32:06.523" v="2942" actId="1076"/>
        <pc:sldMkLst>
          <pc:docMk/>
          <pc:sldMk cId="2224653889" sldId="300"/>
        </pc:sldMkLst>
        <pc:spChg chg="mod">
          <ac:chgData name="Flesher-Sanderson, Molly E." userId="bec6ee7d-661f-4965-ad5e-8c8dfbe73151" providerId="ADAL" clId="{1A240555-4189-4B7A-82DC-0D788BB6A2B2}" dt="2024-01-25T18:25:18.820" v="2786" actId="1076"/>
          <ac:spMkLst>
            <pc:docMk/>
            <pc:sldMk cId="2224653889" sldId="300"/>
            <ac:spMk id="2" creationId="{BBBFE6BD-17BF-7169-A368-975D8288E6F3}"/>
          </ac:spMkLst>
        </pc:spChg>
        <pc:spChg chg="mod">
          <ac:chgData name="Flesher-Sanderson, Molly E." userId="bec6ee7d-661f-4965-ad5e-8c8dfbe73151" providerId="ADAL" clId="{1A240555-4189-4B7A-82DC-0D788BB6A2B2}" dt="2024-01-25T18:32:06.523" v="2942" actId="1076"/>
          <ac:spMkLst>
            <pc:docMk/>
            <pc:sldMk cId="2224653889" sldId="300"/>
            <ac:spMk id="3" creationId="{D41680B1-A740-97CA-DFBB-9D9983D3B7A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0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faa.org/page-18082" TargetMode="External"/><Relationship Id="rId7" Type="http://schemas.openxmlformats.org/officeDocument/2006/relationships/hyperlink" Target="https://forms.office.com/pages/responsepage.aspx?id=FEVdvd6EKEmp_WrhC7rWd76-OOEaKINEq4EFnnbwom1UOEtXN1VBU0lEUkdURFFTOVVUV1JMWlZCRi4u" TargetMode="External"/><Relationship Id="rId2" Type="http://schemas.openxmlformats.org/officeDocument/2006/relationships/hyperlink" Target="NASFAA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fsapartners.ed.gov/knowledge-center/topics/fafsa-simplification-information/2024-25-fafsa-issue-alerts" TargetMode="External"/><Relationship Id="rId5" Type="http://schemas.openxmlformats.org/officeDocument/2006/relationships/hyperlink" Target="https://studentaid.gov/resources#fafsa" TargetMode="External"/><Relationship Id="rId4" Type="http://schemas.openxmlformats.org/officeDocument/2006/relationships/hyperlink" Target="https://www.ohe.state.mn.u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hyperlink" Target="mailto:molly.flesher-Sanderson@stthomas.edu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0947" y="904728"/>
            <a:ext cx="6025579" cy="1225296"/>
          </a:xfrm>
        </p:spPr>
        <p:txBody>
          <a:bodyPr/>
          <a:lstStyle/>
          <a:p>
            <a:r>
              <a:rPr lang="en-US"/>
              <a:t>24-25 FAFSA </a:t>
            </a:r>
            <a:r>
              <a:rPr lang="en-US" dirty="0"/>
              <a:t>Expectations &amp; Top 10 Changes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7232" y="3815548"/>
            <a:ext cx="3493008" cy="878908"/>
          </a:xfrm>
        </p:spPr>
        <p:txBody>
          <a:bodyPr/>
          <a:lstStyle/>
          <a:p>
            <a:r>
              <a:rPr lang="en-US" dirty="0"/>
              <a:t>Molly Flesher-Sanderson</a:t>
            </a:r>
          </a:p>
          <a:p>
            <a:r>
              <a:rPr lang="en-US" sz="2000" dirty="0"/>
              <a:t>University of St. Thomas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AE1B7D-4DFF-68A6-2B2F-DF0BF859FDBA}"/>
              </a:ext>
            </a:extLst>
          </p:cNvPr>
          <p:cNvCxnSpPr>
            <a:cxnSpLocks/>
          </p:cNvCxnSpPr>
          <p:nvPr/>
        </p:nvCxnSpPr>
        <p:spPr>
          <a:xfrm flipH="1">
            <a:off x="6474690" y="2054186"/>
            <a:ext cx="1893454" cy="748174"/>
          </a:xfrm>
          <a:prstGeom prst="line">
            <a:avLst/>
          </a:prstGeom>
          <a:ln w="57150">
            <a:solidFill>
              <a:srgbClr val="DF8C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C06039-F55B-2F1F-03E2-3E406CF2795D}"/>
              </a:ext>
            </a:extLst>
          </p:cNvPr>
          <p:cNvCxnSpPr>
            <a:cxnSpLocks/>
          </p:cNvCxnSpPr>
          <p:nvPr/>
        </p:nvCxnSpPr>
        <p:spPr>
          <a:xfrm flipH="1" flipV="1">
            <a:off x="6650181" y="2054186"/>
            <a:ext cx="1717963" cy="748174"/>
          </a:xfrm>
          <a:prstGeom prst="line">
            <a:avLst/>
          </a:prstGeom>
          <a:ln w="57150">
            <a:solidFill>
              <a:srgbClr val="DF8C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4FC9E646-5A4C-D9AB-5BDE-ACD42356CEF9}"/>
              </a:ext>
            </a:extLst>
          </p:cNvPr>
          <p:cNvSpPr txBox="1">
            <a:spLocks/>
          </p:cNvSpPr>
          <p:nvPr/>
        </p:nvSpPr>
        <p:spPr>
          <a:xfrm>
            <a:off x="6303736" y="2802360"/>
            <a:ext cx="2551052" cy="780306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D4D593"/>
                </a:solidFill>
              </a:rPr>
              <a:t>Issues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8FD2288-2D8E-59B9-C777-47ED131DC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68" y="4255002"/>
            <a:ext cx="2664079" cy="235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309B0-6209-D3D0-9D5E-308B9F6E7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931" y="123187"/>
            <a:ext cx="8165592" cy="768096"/>
          </a:xfrm>
        </p:spPr>
        <p:txBody>
          <a:bodyPr/>
          <a:lstStyle/>
          <a:p>
            <a:r>
              <a:rPr lang="en-US" dirty="0"/>
              <a:t>Iraq/Afghanistan Service Grant &amp; Children of Fallen Heroes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058AE03-D409-0714-CCED-4548A9C9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E3C1BFF-2275-1E7D-0604-E6F5CFEC0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71170" y="3229081"/>
            <a:ext cx="7805353" cy="3684588"/>
          </a:xfrm>
        </p:spPr>
        <p:txBody>
          <a:bodyPr/>
          <a:lstStyle/>
          <a:p>
            <a:r>
              <a:rPr lang="en-US" sz="2600" dirty="0"/>
              <a:t>Combined the two programs into one</a:t>
            </a:r>
          </a:p>
          <a:p>
            <a:r>
              <a:rPr lang="en-US" sz="2600" dirty="0"/>
              <a:t>Students are automatically eligible for Max Pell</a:t>
            </a:r>
          </a:p>
          <a:p>
            <a:r>
              <a:rPr lang="en-US" sz="2600" dirty="0"/>
              <a:t>SAI doesn’t change</a:t>
            </a:r>
          </a:p>
          <a:p>
            <a:r>
              <a:rPr lang="en-US" sz="2600" dirty="0"/>
              <a:t>Students identified through FAFSA</a:t>
            </a:r>
          </a:p>
          <a:p>
            <a:pPr lvl="1"/>
            <a:r>
              <a:rPr lang="en-US" sz="2600" dirty="0"/>
              <a:t>School must verify eligibility &amp; report through the Partner Portal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80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C09F16-6D23-666F-6800-8FC69783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284355"/>
            <a:ext cx="10671048" cy="768096"/>
          </a:xfrm>
        </p:spPr>
        <p:txBody>
          <a:bodyPr/>
          <a:lstStyle/>
          <a:p>
            <a:r>
              <a:rPr lang="en-US" dirty="0"/>
              <a:t>FAFSA Issue Alerts</a:t>
            </a:r>
          </a:p>
        </p:txBody>
      </p:sp>
      <p:sp>
        <p:nvSpPr>
          <p:cNvPr id="218" name="Slide Number Placeholder 217">
            <a:extLst>
              <a:ext uri="{FF2B5EF4-FFF2-40B4-BE49-F238E27FC236}">
                <a16:creationId xmlns:a16="http://schemas.microsoft.com/office/drawing/2014/main" id="{C29F391A-4647-2731-26B5-3B262D87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8466FA99-D8AA-187E-083C-5720F42CF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163404"/>
              </p:ext>
            </p:extLst>
          </p:nvPr>
        </p:nvGraphicFramePr>
        <p:xfrm>
          <a:off x="760476" y="1157033"/>
          <a:ext cx="10671048" cy="5432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5524">
                  <a:extLst>
                    <a:ext uri="{9D8B030D-6E8A-4147-A177-3AD203B41FA5}">
                      <a16:colId xmlns:a16="http://schemas.microsoft.com/office/drawing/2014/main" val="1274931204"/>
                    </a:ext>
                  </a:extLst>
                </a:gridCol>
                <a:gridCol w="5335524">
                  <a:extLst>
                    <a:ext uri="{9D8B030D-6E8A-4147-A177-3AD203B41FA5}">
                      <a16:colId xmlns:a16="http://schemas.microsoft.com/office/drawing/2014/main" val="2328004737"/>
                    </a:ext>
                  </a:extLst>
                </a:gridCol>
              </a:tblGrid>
              <a:tr h="592081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ISSUE</a:t>
                      </a:r>
                    </a:p>
                  </a:txBody>
                  <a:tcPr marL="80016" marR="80016" marT="40008" marB="40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“WORKAROUND”</a:t>
                      </a:r>
                    </a:p>
                  </a:txBody>
                  <a:tcPr marL="80016" marR="80016" marT="40008" marB="40008"/>
                </a:tc>
                <a:extLst>
                  <a:ext uri="{0D108BD9-81ED-4DB2-BD59-A6C34878D82A}">
                    <a16:rowId xmlns:a16="http://schemas.microsoft.com/office/drawing/2014/main" val="72994169"/>
                  </a:ext>
                </a:extLst>
              </a:tr>
              <a:tr h="10072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1.  Student incorrectly selects “eligible      noncitizen” prevented from completing and submitting after correction</a:t>
                      </a:r>
                    </a:p>
                    <a:p>
                      <a:endParaRPr lang="en-US" sz="1600" dirty="0"/>
                    </a:p>
                  </a:txBody>
                  <a:tcPr marL="80016" marR="80016" marT="40008" marB="400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  Delete the FAFSA (new feature) and start over</a:t>
                      </a:r>
                    </a:p>
                  </a:txBody>
                  <a:tcPr marL="80016" marR="80016" marT="40008" marB="40008"/>
                </a:tc>
                <a:extLst>
                  <a:ext uri="{0D108BD9-81ED-4DB2-BD59-A6C34878D82A}">
                    <a16:rowId xmlns:a16="http://schemas.microsoft.com/office/drawing/2014/main" val="1100961512"/>
                  </a:ext>
                </a:extLst>
              </a:tr>
              <a:tr h="7783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trike="sngStrike" dirty="0"/>
                        <a:t>2.  Parent re-enters saved FAFSA must add country again to submit</a:t>
                      </a:r>
                    </a:p>
                    <a:p>
                      <a:endParaRPr lang="en-US" sz="1600" strike="sngStrike" dirty="0"/>
                    </a:p>
                  </a:txBody>
                  <a:tcPr marL="80016" marR="80016" marT="40008" marB="40008"/>
                </a:tc>
                <a:tc>
                  <a:txBody>
                    <a:bodyPr/>
                    <a:lstStyle/>
                    <a:p>
                      <a:r>
                        <a:rPr lang="en-US" sz="1600" strike="sngStrike" dirty="0"/>
                        <a:t>2.  Add the country again and submit</a:t>
                      </a:r>
                    </a:p>
                  </a:txBody>
                  <a:tcPr marL="80016" marR="80016" marT="40008" marB="40008"/>
                </a:tc>
                <a:extLst>
                  <a:ext uri="{0D108BD9-81ED-4DB2-BD59-A6C34878D82A}">
                    <a16:rowId xmlns:a16="http://schemas.microsoft.com/office/drawing/2014/main" val="835269089"/>
                  </a:ext>
                </a:extLst>
              </a:tr>
              <a:tr h="12361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3.  Student or parent returns to saved FAFSA requiring contributors has signature removed upon return without changing any information</a:t>
                      </a:r>
                    </a:p>
                    <a:p>
                      <a:r>
                        <a:rPr lang="en-US" sz="1600" dirty="0"/>
                        <a:t>  </a:t>
                      </a:r>
                    </a:p>
                  </a:txBody>
                  <a:tcPr marL="80016" marR="80016" marT="40008" marB="400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  Sign again and submit</a:t>
                      </a:r>
                    </a:p>
                  </a:txBody>
                  <a:tcPr marL="80016" marR="80016" marT="40008" marB="40008"/>
                </a:tc>
                <a:extLst>
                  <a:ext uri="{0D108BD9-81ED-4DB2-BD59-A6C34878D82A}">
                    <a16:rowId xmlns:a16="http://schemas.microsoft.com/office/drawing/2014/main" val="3006710625"/>
                  </a:ext>
                </a:extLst>
              </a:tr>
              <a:tr h="7783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4.  Some school names are truncated on college search page</a:t>
                      </a:r>
                    </a:p>
                    <a:p>
                      <a:endParaRPr lang="en-US" sz="1600" dirty="0"/>
                    </a:p>
                  </a:txBody>
                  <a:tcPr marL="80016" marR="80016" marT="40008" marB="400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  Search by school code (hint: google is a friend)</a:t>
                      </a:r>
                    </a:p>
                  </a:txBody>
                  <a:tcPr marL="80016" marR="80016" marT="40008" marB="40008"/>
                </a:tc>
                <a:extLst>
                  <a:ext uri="{0D108BD9-81ED-4DB2-BD59-A6C34878D82A}">
                    <a16:rowId xmlns:a16="http://schemas.microsoft.com/office/drawing/2014/main" val="997733367"/>
                  </a:ext>
                </a:extLst>
              </a:tr>
              <a:tr h="10072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trike="sngStrike" dirty="0"/>
                        <a:t>5.  Parent or spouse contributor without FSA ID prevented from creating account while SSA match is pending</a:t>
                      </a:r>
                    </a:p>
                    <a:p>
                      <a:endParaRPr lang="en-US" sz="1600" strike="sngStrike" dirty="0"/>
                    </a:p>
                  </a:txBody>
                  <a:tcPr marL="80016" marR="80016" marT="40008" marB="40008"/>
                </a:tc>
                <a:tc>
                  <a:txBody>
                    <a:bodyPr/>
                    <a:lstStyle/>
                    <a:p>
                      <a:r>
                        <a:rPr lang="en-US" sz="1600" strike="sngStrike" dirty="0"/>
                        <a:t>5.  Delete mailing address and continue to create account. Once created, edit account to add in mailing address</a:t>
                      </a:r>
                    </a:p>
                  </a:txBody>
                  <a:tcPr marL="80016" marR="80016" marT="40008" marB="40008"/>
                </a:tc>
                <a:extLst>
                  <a:ext uri="{0D108BD9-81ED-4DB2-BD59-A6C34878D82A}">
                    <a16:rowId xmlns:a16="http://schemas.microsoft.com/office/drawing/2014/main" val="320729063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B08FBAD-486C-436C-D347-6494DA570E74}"/>
              </a:ext>
            </a:extLst>
          </p:cNvPr>
          <p:cNvSpPr txBox="1"/>
          <p:nvPr/>
        </p:nvSpPr>
        <p:spPr>
          <a:xfrm>
            <a:off x="9469494" y="3016279"/>
            <a:ext cx="147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RESOLVED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BF89C-2B42-BEEC-DC7D-3E300520E942}"/>
              </a:ext>
            </a:extLst>
          </p:cNvPr>
          <p:cNvSpPr txBox="1"/>
          <p:nvPr/>
        </p:nvSpPr>
        <p:spPr>
          <a:xfrm>
            <a:off x="9649927" y="6204313"/>
            <a:ext cx="147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RESOLVED</a:t>
            </a:r>
          </a:p>
        </p:txBody>
      </p:sp>
    </p:spTree>
    <p:extLst>
      <p:ext uri="{BB962C8B-B14F-4D97-AF65-F5344CB8AC3E}">
        <p14:creationId xmlns:p14="http://schemas.microsoft.com/office/powerpoint/2010/main" val="2452269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C09F16-6D23-666F-6800-8FC69783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288092"/>
            <a:ext cx="10671048" cy="768096"/>
          </a:xfrm>
        </p:spPr>
        <p:txBody>
          <a:bodyPr/>
          <a:lstStyle/>
          <a:p>
            <a:r>
              <a:rPr lang="en-US" dirty="0"/>
              <a:t>FAFSA Issue Alerts</a:t>
            </a:r>
          </a:p>
        </p:txBody>
      </p:sp>
      <p:sp>
        <p:nvSpPr>
          <p:cNvPr id="218" name="Slide Number Placeholder 217">
            <a:extLst>
              <a:ext uri="{FF2B5EF4-FFF2-40B4-BE49-F238E27FC236}">
                <a16:creationId xmlns:a16="http://schemas.microsoft.com/office/drawing/2014/main" id="{C29F391A-4647-2731-26B5-3B262D87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3A8FB4-AD72-8077-FE5C-8B4841FAC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90756"/>
              </p:ext>
            </p:extLst>
          </p:nvPr>
        </p:nvGraphicFramePr>
        <p:xfrm>
          <a:off x="1385455" y="1360989"/>
          <a:ext cx="9421090" cy="50596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4710545">
                  <a:extLst>
                    <a:ext uri="{9D8B030D-6E8A-4147-A177-3AD203B41FA5}">
                      <a16:colId xmlns:a16="http://schemas.microsoft.com/office/drawing/2014/main" val="3321329981"/>
                    </a:ext>
                  </a:extLst>
                </a:gridCol>
                <a:gridCol w="4710545">
                  <a:extLst>
                    <a:ext uri="{9D8B030D-6E8A-4147-A177-3AD203B41FA5}">
                      <a16:colId xmlns:a16="http://schemas.microsoft.com/office/drawing/2014/main" val="2224977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“WORKAROUND”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71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strike="sngStrike" dirty="0"/>
                        <a:t>6.  Student who doesn’t have an SSN cannot continue or start a new FAFSA if they leave the form before the “State of Legal Residency” question. </a:t>
                      </a:r>
                    </a:p>
                    <a:p>
                      <a:endParaRPr lang="en-US" sz="1500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strike="sngStrike" dirty="0"/>
                        <a:t>6.  No workaround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718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7.  Parent with no SSN unable to start FAFSA form or contribute to existing form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7.  No workaround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09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8.  Parent with foreign legal residence unable to submit FAFSA when parent has not filed taxes due to earning no income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8.  No workaround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1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9.  FAFSA unable to be submitted if amount entered for parent “income tax paid” is greater than “AGI”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9.  Enter correct amounts and submit. If income taxes paid is truly greater than AGI, there is no workaround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57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10.  Married student or parent who does not provide spouse’s information before leaving the form will not be able to complete and submit upon re-entry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10.  No workaround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9704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F9F46D9-2FD2-B9C9-C915-B914D9BE6906}"/>
              </a:ext>
            </a:extLst>
          </p:cNvPr>
          <p:cNvSpPr txBox="1"/>
          <p:nvPr/>
        </p:nvSpPr>
        <p:spPr>
          <a:xfrm>
            <a:off x="8671359" y="2225871"/>
            <a:ext cx="147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RESOLVED</a:t>
            </a:r>
          </a:p>
        </p:txBody>
      </p:sp>
    </p:spTree>
    <p:extLst>
      <p:ext uri="{BB962C8B-B14F-4D97-AF65-F5344CB8AC3E}">
        <p14:creationId xmlns:p14="http://schemas.microsoft.com/office/powerpoint/2010/main" val="65325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C09F16-6D23-666F-6800-8FC69783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288092"/>
            <a:ext cx="10671048" cy="768096"/>
          </a:xfrm>
        </p:spPr>
        <p:txBody>
          <a:bodyPr/>
          <a:lstStyle/>
          <a:p>
            <a:r>
              <a:rPr lang="en-US" dirty="0"/>
              <a:t>FAFSA Issue Alerts</a:t>
            </a:r>
          </a:p>
        </p:txBody>
      </p:sp>
      <p:sp>
        <p:nvSpPr>
          <p:cNvPr id="218" name="Slide Number Placeholder 217">
            <a:extLst>
              <a:ext uri="{FF2B5EF4-FFF2-40B4-BE49-F238E27FC236}">
                <a16:creationId xmlns:a16="http://schemas.microsoft.com/office/drawing/2014/main" id="{C29F391A-4647-2731-26B5-3B262D87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3A8FB4-AD72-8077-FE5C-8B4841FAC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24966"/>
              </p:ext>
            </p:extLst>
          </p:nvPr>
        </p:nvGraphicFramePr>
        <p:xfrm>
          <a:off x="1385455" y="1970589"/>
          <a:ext cx="9421090" cy="33832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710545">
                  <a:extLst>
                    <a:ext uri="{9D8B030D-6E8A-4147-A177-3AD203B41FA5}">
                      <a16:colId xmlns:a16="http://schemas.microsoft.com/office/drawing/2014/main" val="3321329981"/>
                    </a:ext>
                  </a:extLst>
                </a:gridCol>
                <a:gridCol w="4710545">
                  <a:extLst>
                    <a:ext uri="{9D8B030D-6E8A-4147-A177-3AD203B41FA5}">
                      <a16:colId xmlns:a16="http://schemas.microsoft.com/office/drawing/2014/main" val="2224977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“WORKAROUND”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71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500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strike="sng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718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11.  Federal school codes for inactive schools or locations presented to students prior to 1/6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11.  Student should add correct school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09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12.  Graduate students with Pell-eligible SAI presented incorrect Pell grant eligibility information on submission confirmation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12.   Student should be advised that the information they received is incorrect and that graduate students are ineligible for the Pell Grant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1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57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97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825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6BBDB-41E5-164D-0BC2-EC68ECCF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34" y="405661"/>
            <a:ext cx="7431948" cy="768096"/>
          </a:xfrm>
        </p:spPr>
        <p:txBody>
          <a:bodyPr/>
          <a:lstStyle/>
          <a:p>
            <a:r>
              <a:rPr lang="en-US" dirty="0"/>
              <a:t>Income Protection Allowance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8C0E7-0E37-FE30-B561-7A77F90BB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24" y="1939359"/>
            <a:ext cx="7561257" cy="48355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Amount of income that isn’t considered in SAI calculation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Percentages set aside based on “current” cost of living and poverty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ED has not made any inflation adjustments in the 24-25 calculation, but plans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might this affect students and schools?</a:t>
            </a:r>
          </a:p>
        </p:txBody>
      </p:sp>
    </p:spTree>
    <p:extLst>
      <p:ext uri="{BB962C8B-B14F-4D97-AF65-F5344CB8AC3E}">
        <p14:creationId xmlns:p14="http://schemas.microsoft.com/office/powerpoint/2010/main" val="195974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1E2F1-B756-4A3D-BB40-AFDB69A5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019" y="457293"/>
            <a:ext cx="6766560" cy="768096"/>
          </a:xfrm>
        </p:spPr>
        <p:txBody>
          <a:bodyPr/>
          <a:lstStyle/>
          <a:p>
            <a:r>
              <a:rPr lang="en-US" dirty="0"/>
              <a:t>Common error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15EC22-C3F4-AF6B-C7BC-0C5BF32F0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0257" y="1606260"/>
            <a:ext cx="7237096" cy="4619049"/>
          </a:xfrm>
        </p:spPr>
      </p:pic>
    </p:spTree>
    <p:extLst>
      <p:ext uri="{BB962C8B-B14F-4D97-AF65-F5344CB8AC3E}">
        <p14:creationId xmlns:p14="http://schemas.microsoft.com/office/powerpoint/2010/main" val="1632201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FE6BD-17BF-7169-A368-975D8288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74" y="568051"/>
            <a:ext cx="6400800" cy="768096"/>
          </a:xfrm>
        </p:spPr>
        <p:txBody>
          <a:bodyPr/>
          <a:lstStyle/>
          <a:p>
            <a:r>
              <a:rPr lang="en-US" dirty="0"/>
              <a:t>FAFSA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680B1-A740-97CA-DFBB-9D9983D3B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00" y="2327388"/>
            <a:ext cx="6400800" cy="357755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studentaid.gov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NASFAA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MAFAA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MN Office of Higher Education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FSA Resources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Financial Aid Offices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FSA Help Line/Aidan 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FAFSA Issue Alerts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FAFSA Better Future Webinar Series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53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93" y="2244253"/>
            <a:ext cx="5732733" cy="667512"/>
          </a:xfrm>
        </p:spPr>
        <p:txBody>
          <a:bodyPr/>
          <a:lstStyle/>
          <a:p>
            <a:r>
              <a:rPr lang="en-US" dirty="0"/>
              <a:t>Questions??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DFA1DB-FD60-8738-8944-CAFDD1354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644" y="3297381"/>
            <a:ext cx="3368942" cy="28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52171-BE65-C78A-7093-86C3C5B1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9345" y="3172968"/>
            <a:ext cx="6400800" cy="512064"/>
          </a:xfrm>
        </p:spPr>
        <p:txBody>
          <a:bodyPr/>
          <a:lstStyle/>
          <a:p>
            <a:pPr algn="l"/>
            <a:r>
              <a:rPr lang="en-US" b="1" dirty="0"/>
              <a:t>Molly Flesher-Sanderson</a:t>
            </a:r>
          </a:p>
          <a:p>
            <a:pPr algn="l"/>
            <a:endParaRPr lang="en-US" b="1" dirty="0"/>
          </a:p>
          <a:p>
            <a:pPr algn="l"/>
            <a:r>
              <a:rPr lang="en-US" dirty="0"/>
              <a:t>Email: </a:t>
            </a:r>
            <a:r>
              <a:rPr lang="en-US" dirty="0">
                <a:hlinkClick r:id="rId2"/>
              </a:rPr>
              <a:t>molly.flesher-Sanderson@stthomas.edu</a:t>
            </a:r>
            <a:endParaRPr lang="en-US" dirty="0"/>
          </a:p>
          <a:p>
            <a:pPr algn="l"/>
            <a:r>
              <a:rPr lang="en-US" dirty="0"/>
              <a:t>Phone: 651-962-6584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C6E1D-DEC5-5D9A-B256-3F9E3ACE7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12" y="295564"/>
            <a:ext cx="2845102" cy="23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72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22" y="1241030"/>
            <a:ext cx="5693664" cy="768096"/>
          </a:xfrm>
        </p:spPr>
        <p:txBody>
          <a:bodyPr/>
          <a:lstStyle/>
          <a:p>
            <a: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AGENDA</a:t>
            </a: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66E5-D2D7-172B-46BA-FEBFE092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380" y="2539997"/>
            <a:ext cx="6009548" cy="3329716"/>
          </a:xfrm>
        </p:spPr>
        <p:txBody>
          <a:bodyPr numCol="1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FAFSA Updates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StudentAid.gov Accounts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Consent &amp; Approval to Transfer FTI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Unusual Circumstances/Dependency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Changes to Pell Grant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FAFSA Issue Alerts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Income Protection Allowance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265" y="735798"/>
            <a:ext cx="6766560" cy="768096"/>
          </a:xfrm>
        </p:spPr>
        <p:txBody>
          <a:bodyPr/>
          <a:lstStyle/>
          <a:p>
            <a:r>
              <a:rPr lang="en-US" dirty="0"/>
              <a:t>FAFSA Updates - </a:t>
            </a:r>
            <a:br>
              <a:rPr lang="en-US" dirty="0"/>
            </a:br>
            <a:r>
              <a:rPr lang="en-US" dirty="0"/>
              <a:t>Contributors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265" y="2394444"/>
            <a:ext cx="7614546" cy="4289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/>
              </a:rPr>
              <a:t>Married parents, filing jointly = one contributor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/>
              </a:rPr>
              <a:t>Married parents, filing separately = two contributors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/>
              </a:rPr>
              <a:t>Unmarried living together = two contributors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/>
              </a:rPr>
              <a:t>Divorced/separated = use parent wizard</a:t>
            </a:r>
          </a:p>
          <a:p>
            <a:pPr marL="971550" lvl="1" indent="-285750"/>
            <a:r>
              <a:rPr lang="en-US" sz="2400" dirty="0">
                <a:cs typeface="Times New Roman"/>
              </a:rPr>
              <a:t>Parent who financially supports student more than 50%. Child support is considered support from the parent paying the funds</a:t>
            </a:r>
          </a:p>
          <a:p>
            <a:pPr marL="971550" lvl="1" indent="-285750"/>
            <a:r>
              <a:rPr lang="en-US" sz="2400" dirty="0">
                <a:cs typeface="Times New Roman"/>
              </a:rPr>
              <a:t>50/50 split? Parent who had higher 2022 AGI</a:t>
            </a:r>
          </a:p>
          <a:p>
            <a:pPr marL="971550" lvl="1" indent="-285750"/>
            <a:r>
              <a:rPr lang="en-US" sz="2400" dirty="0">
                <a:cs typeface="Times New Roman"/>
              </a:rPr>
              <a:t>If parent is remarried, must include step-parent as a second contributor</a:t>
            </a:r>
          </a:p>
          <a:p>
            <a:pPr marL="971550" lvl="1" indent="-285750"/>
            <a:endParaRPr lang="en-US" sz="2400" dirty="0"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" y="990761"/>
            <a:ext cx="6400800" cy="768096"/>
          </a:xfrm>
        </p:spPr>
        <p:txBody>
          <a:bodyPr/>
          <a:lstStyle/>
          <a:p>
            <a: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FAFSA Updates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E3C64B-0C7B-F695-8C2A-2FB2B6EE0BF9}"/>
              </a:ext>
            </a:extLst>
          </p:cNvPr>
          <p:cNvSpPr txBox="1">
            <a:spLocks/>
          </p:cNvSpPr>
          <p:nvPr/>
        </p:nvSpPr>
        <p:spPr>
          <a:xfrm>
            <a:off x="2684484" y="2136487"/>
            <a:ext cx="8047683" cy="41334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cs typeface="Times New Roman"/>
              </a:rPr>
              <a:t>Can include up to 20 colleges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cs typeface="Times New Roman"/>
              </a:rPr>
              <a:t>No more save key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cs typeface="Times New Roman"/>
              </a:rPr>
              <a:t>Demographic questions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C8F"/>
                </a:solidFill>
                <a:cs typeface="Times New Roman"/>
              </a:rPr>
              <a:t>For research only and do not affect eligibility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C8F"/>
                </a:solidFill>
                <a:cs typeface="Times New Roman"/>
              </a:rPr>
              <a:t>Required to complete the FAFSA but can choose “prefer not to answer”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C8F"/>
                </a:solidFill>
                <a:cs typeface="Times New Roman"/>
              </a:rPr>
              <a:t>Reject code will appear if students do not select any answers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C8F"/>
                </a:solidFill>
                <a:cs typeface="Times New Roman"/>
              </a:rPr>
              <a:t>Information is not sent to schools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cs typeface="Times New Roman"/>
            </a:endParaRPr>
          </a:p>
          <a:p>
            <a:pPr marL="971550" lvl="1" indent="-285750"/>
            <a:endParaRPr lang="en-US" sz="2400" dirty="0"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311B-3177-0658-3585-6639F26A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Studenaid</a:t>
            </a:r>
            <a:r>
              <a:rPr lang="en-US" altLang="zh-CN" dirty="0">
                <a:latin typeface="Arial Black" panose="020B0604020202020204" pitchFamily="34" charset="0"/>
                <a:cs typeface="Arial Black" panose="020B0604020202020204" pitchFamily="34" charset="0"/>
              </a:rPr>
              <a:t>.gov accounts</a:t>
            </a: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CF22D2-2B16-C40D-AA90-609B5CD0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F5DB79-9C9A-4C83-FA9C-CBD0A3FA9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952" y="2617430"/>
            <a:ext cx="10680192" cy="3575304"/>
          </a:xfrm>
        </p:spPr>
        <p:txBody>
          <a:bodyPr/>
          <a:lstStyle/>
          <a:p>
            <a:r>
              <a:rPr lang="en-US" sz="2600" dirty="0">
                <a:cs typeface="Times New Roman"/>
              </a:rPr>
              <a:t>Everyone contributing you’re the FAFSA must have their own StudentAid.gov account</a:t>
            </a:r>
          </a:p>
          <a:p>
            <a:r>
              <a:rPr lang="en-US" sz="2600" dirty="0">
                <a:cs typeface="Times New Roman"/>
              </a:rPr>
              <a:t>Contributors without an SSN, will be able to create an FSA ID and electronically sign their portion</a:t>
            </a:r>
          </a:p>
          <a:p>
            <a:pPr lvl="1"/>
            <a:r>
              <a:rPr lang="en-US" sz="2400" dirty="0">
                <a:cs typeface="Times New Roman"/>
              </a:rPr>
              <a:t>1-4 identity questions via TransUnion</a:t>
            </a:r>
          </a:p>
          <a:p>
            <a:pPr lvl="1"/>
            <a:r>
              <a:rPr lang="en-US" sz="2400" dirty="0">
                <a:cs typeface="Times New Roman"/>
              </a:rPr>
              <a:t>Results page – if failed, will need to contact FSAIC. </a:t>
            </a:r>
          </a:p>
          <a:p>
            <a:pPr lvl="2"/>
            <a:r>
              <a:rPr lang="en-US" sz="2400" dirty="0">
                <a:cs typeface="Times New Roman"/>
              </a:rPr>
              <a:t>Provide proof of identity and attestation form</a:t>
            </a:r>
          </a:p>
          <a:p>
            <a:pPr lvl="2"/>
            <a:endParaRPr lang="en-US" sz="2100" dirty="0">
              <a:cs typeface="Times New Roman"/>
            </a:endParaRPr>
          </a:p>
          <a:p>
            <a:pPr lvl="1"/>
            <a:endParaRPr lang="en-US" sz="2300" dirty="0"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7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327" y="594360"/>
            <a:ext cx="7956884" cy="2130438"/>
          </a:xfrm>
        </p:spPr>
        <p:txBody>
          <a:bodyPr/>
          <a:lstStyle/>
          <a:p>
            <a:r>
              <a:rPr lang="en-US" dirty="0"/>
              <a:t>Consent &amp; approval to transfer Federal Tax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BD890-6A99-C160-C084-2916E23107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26288" y="2285324"/>
            <a:ext cx="8107837" cy="44363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contributors must provide consent to have their tax information directly transferred to the FAFSA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Required even if contributor does not file taxes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consent is not provided, student will be ineligible for federal student aid, even if the information is manually entered</a:t>
            </a:r>
          </a:p>
          <a:p>
            <a:pPr marL="1028700" lvl="1" indent="-342900"/>
            <a:r>
              <a:rPr lang="en-US" dirty="0"/>
              <a:t>If a parent is unwilling to participate, student can indicate on FAFSA that they would like to be considered for unsub loans only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7D2E-080D-DBDD-73C4-3C38A2B7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13" y="347472"/>
            <a:ext cx="10491455" cy="768096"/>
          </a:xfrm>
        </p:spPr>
        <p:txBody>
          <a:bodyPr/>
          <a:lstStyle/>
          <a:p>
            <a:r>
              <a:rPr lang="en-US" dirty="0"/>
              <a:t>Unusual Circumstance &amp; Dependency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F20BE-640F-EFAB-3A43-2AA146DB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C2B03-3009-6904-83C2-6541BB1F3E0F}"/>
              </a:ext>
            </a:extLst>
          </p:cNvPr>
          <p:cNvSpPr txBox="1"/>
          <p:nvPr/>
        </p:nvSpPr>
        <p:spPr>
          <a:xfrm>
            <a:off x="1605454" y="2130700"/>
            <a:ext cx="75016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C8F"/>
                </a:solidFill>
              </a:rPr>
              <a:t>Federal aid available to those who cannot provide parent information due to special/unusual circumstances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C8F"/>
                </a:solidFill>
              </a:rPr>
              <a:t>Simplified questions related to homelessness, foster youth, and other unusual circumstances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C8F"/>
                </a:solidFill>
              </a:rPr>
              <a:t>Students can be granted a “provisionally independent” status to complete FAFSA without parent info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C8F"/>
                </a:solidFill>
              </a:rPr>
              <a:t>Professional judgement for number in college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2C8F"/>
                </a:solidFill>
              </a:rPr>
              <a:t>Must demonstrate documented financial hardship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202C8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8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C09F16-6D23-666F-6800-8FC69783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594360"/>
            <a:ext cx="10671048" cy="768096"/>
          </a:xfrm>
        </p:spPr>
        <p:txBody>
          <a:bodyPr/>
          <a:lstStyle/>
          <a:p>
            <a:r>
              <a:rPr lang="en-US" dirty="0"/>
              <a:t>Changes to Pell Grant</a:t>
            </a:r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B964C6B0-844C-A964-2B74-46CF893E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DAB875-5348-4882-96CA-BF9C0A8DFEB4}"/>
              </a:ext>
            </a:extLst>
          </p:cNvPr>
          <p:cNvSpPr txBox="1"/>
          <p:nvPr/>
        </p:nvSpPr>
        <p:spPr>
          <a:xfrm>
            <a:off x="2560239" y="1687354"/>
            <a:ext cx="786849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New formulas link eligibility to family size, household income, and federal poverty level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Financial Need = COA – SAI - OFA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Separate calculation from SAI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Max and Min Pell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For some, Pell Grant will only be calculated based on tax information and federal poverty guidelines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For others, it may also use the calculated SAI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Year-round Pell no longer requires half-time enrollment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202C8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30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0A5BFC-C134-C072-C14D-9E51A94C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584" y="594360"/>
            <a:ext cx="7176832" cy="768096"/>
          </a:xfrm>
        </p:spPr>
        <p:txBody>
          <a:bodyPr>
            <a:normAutofit fontScale="90000"/>
          </a:bodyPr>
          <a:lstStyle/>
          <a:p>
            <a:r>
              <a:rPr lang="en-US" dirty="0"/>
              <a:t>More changes to Pell grant</a:t>
            </a:r>
          </a:p>
        </p:txBody>
      </p:sp>
      <p:sp>
        <p:nvSpPr>
          <p:cNvPr id="175" name="Slide Number Placeholder 174">
            <a:extLst>
              <a:ext uri="{FF2B5EF4-FFF2-40B4-BE49-F238E27FC236}">
                <a16:creationId xmlns:a16="http://schemas.microsoft.com/office/drawing/2014/main" id="{1DECFA06-D307-B47D-DA95-3116137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91081A-BC89-BF68-5AA1-8408284CAD83}"/>
              </a:ext>
            </a:extLst>
          </p:cNvPr>
          <p:cNvSpPr txBox="1"/>
          <p:nvPr/>
        </p:nvSpPr>
        <p:spPr>
          <a:xfrm>
            <a:off x="2507584" y="2156149"/>
            <a:ext cx="78684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Less then full-time Pell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Reduced in direct proportion to the credits the student is enrolled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Percentage rather than brackets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Enrollment Intensity (Pell by the credit hour)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02C8F"/>
                </a:solidFill>
              </a:rPr>
              <a:t>Access expanded to include students who are confined or incarcerated and enrolled in an approved Prison Education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202C8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87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" id="{8E8E6382-84E0-47AA-A2A2-8ED603AAB26E}" vid="{692203AD-8BB8-47BB-AF1A-2D7F125D9E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8FC98CF-E78A-425D-90FD-55D1C468A3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060146-7700-4F6C-986B-89E3839BD4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35FEF8-1733-4347-95CE-3BB62B2B8DD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{6FDEC981-67D8-4F09-BE16-7A40C1D81B2E}tf78438558_win32</Template>
  <TotalTime>4912</TotalTime>
  <Words>1015</Words>
  <Application>Microsoft Office PowerPoint</Application>
  <PresentationFormat>Widescreen</PresentationFormat>
  <Paragraphs>139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Sabon Next LT</vt:lpstr>
      <vt:lpstr>Times New Roman</vt:lpstr>
      <vt:lpstr>Office Theme</vt:lpstr>
      <vt:lpstr>24-25 FAFSA Expectations &amp; Top 10 Changes</vt:lpstr>
      <vt:lpstr>AGENDA</vt:lpstr>
      <vt:lpstr>FAFSA Updates -  Contributors</vt:lpstr>
      <vt:lpstr>FAFSA Updates</vt:lpstr>
      <vt:lpstr>Studenaid.gov accounts</vt:lpstr>
      <vt:lpstr>Consent &amp; approval to transfer Federal Tax information</vt:lpstr>
      <vt:lpstr>Unusual Circumstance &amp; Dependency</vt:lpstr>
      <vt:lpstr>Changes to Pell Grant</vt:lpstr>
      <vt:lpstr>More changes to Pell grant</vt:lpstr>
      <vt:lpstr>Iraq/Afghanistan Service Grant &amp; Children of Fallen Heroes</vt:lpstr>
      <vt:lpstr>FAFSA Issue Alerts</vt:lpstr>
      <vt:lpstr>FAFSA Issue Alerts</vt:lpstr>
      <vt:lpstr>FAFSA Issue Alerts</vt:lpstr>
      <vt:lpstr>Income Protection Allowance</vt:lpstr>
      <vt:lpstr>Common error</vt:lpstr>
      <vt:lpstr>FAFSA Resources</vt:lpstr>
      <vt:lpstr>Questions??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24-25 Expectations &amp; Top 10 Changes</dc:title>
  <dc:subject/>
  <dc:creator>Flesher-Sanderson, Molly E.</dc:creator>
  <cp:lastModifiedBy>Flesher-Sanderson, Molly E.</cp:lastModifiedBy>
  <cp:revision>1</cp:revision>
  <dcterms:created xsi:type="dcterms:W3CDTF">2024-01-08T14:43:48Z</dcterms:created>
  <dcterms:modified xsi:type="dcterms:W3CDTF">2024-01-25T18:32:14Z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